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9825" y="2466975"/>
            <a:ext cx="4832350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847850"/>
            <a:ext cx="109474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3665" y="2550795"/>
            <a:ext cx="108966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4775" y="3239770"/>
            <a:ext cx="117919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268730"/>
            <a:ext cx="1096010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26873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2785" y="302958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8870" y="5292090"/>
            <a:ext cx="84137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920875"/>
            <a:ext cx="10979150" cy="301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0495" y="1920875"/>
            <a:ext cx="48133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6030" y="2454910"/>
            <a:ext cx="55626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655" y="3642360"/>
            <a:ext cx="4336415" cy="1043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2025-12-17T00:54:54Z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